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12"/>
  </p:notesMasterIdLst>
  <p:sldIdLst>
    <p:sldId id="256" r:id="rId2"/>
    <p:sldId id="257" r:id="rId3"/>
    <p:sldId id="258" r:id="rId4"/>
    <p:sldId id="259" r:id="rId5"/>
    <p:sldId id="260" r:id="rId6"/>
    <p:sldId id="261" r:id="rId7"/>
    <p:sldId id="262" r:id="rId8"/>
    <p:sldId id="263" r:id="rId9"/>
    <p:sldId id="264" r:id="rId10"/>
    <p:sldId id="265" r:id="rId11"/>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002AD31D-2B0A-4BE0-B6A4-98222E22EC59}" type="datetimeFigureOut">
              <a:rPr lang="en-US" smtClean="0"/>
              <a:t>5/3/2013</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EDBE899-DB78-4F55-AA10-4A30E1CAD137}" type="slidenum">
              <a:rPr lang="en-US" smtClean="0"/>
              <a:t>‹#›</a:t>
            </a:fld>
            <a:endParaRPr lang="en-US"/>
          </a:p>
        </p:txBody>
      </p:sp>
    </p:spTree>
    <p:extLst>
      <p:ext uri="{BB962C8B-B14F-4D97-AF65-F5344CB8AC3E}">
        <p14:creationId xmlns:p14="http://schemas.microsoft.com/office/powerpoint/2010/main" val="393881915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10"/>
          </p:nvPr>
        </p:nvSpPr>
        <p:spPr/>
        <p:txBody>
          <a:bodyPr/>
          <a:lstStyle/>
          <a:p>
            <a:fld id="{BEDBE899-DB78-4F55-AA10-4A30E1CAD137}" type="slidenum">
              <a:rPr lang="en-US" smtClean="0"/>
              <a:t>4</a:t>
            </a:fld>
            <a:endParaRPr lang="en-US"/>
          </a:p>
        </p:txBody>
      </p:sp>
    </p:spTree>
    <p:extLst>
      <p:ext uri="{BB962C8B-B14F-4D97-AF65-F5344CB8AC3E}">
        <p14:creationId xmlns:p14="http://schemas.microsoft.com/office/powerpoint/2010/main" val="26647288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E97189CE-E7D0-439F-801D-8658BCE037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4728327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7189CE-E7D0-439F-801D-8658BCE037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33083151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7189CE-E7D0-439F-801D-8658BCE037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3297643180"/>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E97189CE-E7D0-439F-801D-8658BCE037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291779001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E97189CE-E7D0-439F-801D-8658BCE03771}" type="datetimeFigureOut">
              <a:rPr lang="en-US" smtClean="0"/>
              <a:t>5/3/2013</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7090189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E97189CE-E7D0-439F-801D-8658BCE0377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337692301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E97189CE-E7D0-439F-801D-8658BCE03771}" type="datetimeFigureOut">
              <a:rPr lang="en-US" smtClean="0"/>
              <a:t>5/3/2013</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348692318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E97189CE-E7D0-439F-801D-8658BCE03771}" type="datetimeFigureOut">
              <a:rPr lang="en-US" smtClean="0"/>
              <a:t>5/3/2013</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380955735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E97189CE-E7D0-439F-801D-8658BCE03771}" type="datetimeFigureOut">
              <a:rPr lang="en-US" smtClean="0"/>
              <a:t>5/3/2013</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151179142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7189CE-E7D0-439F-801D-8658BCE0377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89094880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E97189CE-E7D0-439F-801D-8658BCE03771}" type="datetimeFigureOut">
              <a:rPr lang="en-US" smtClean="0"/>
              <a:t>5/3/2013</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C001B4ED-BABD-46F7-A6EB-5E74BD515DBA}" type="slidenum">
              <a:rPr lang="en-US" smtClean="0"/>
              <a:t>‹#›</a:t>
            </a:fld>
            <a:endParaRPr lang="en-US"/>
          </a:p>
        </p:txBody>
      </p:sp>
    </p:spTree>
    <p:extLst>
      <p:ext uri="{BB962C8B-B14F-4D97-AF65-F5344CB8AC3E}">
        <p14:creationId xmlns:p14="http://schemas.microsoft.com/office/powerpoint/2010/main" val="307238826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E97189CE-E7D0-439F-801D-8658BCE03771}" type="datetimeFigureOut">
              <a:rPr lang="en-US" smtClean="0"/>
              <a:t>5/3/2013</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C001B4ED-BABD-46F7-A6EB-5E74BD515DBA}" type="slidenum">
              <a:rPr lang="en-US" smtClean="0"/>
              <a:t>‹#›</a:t>
            </a:fld>
            <a:endParaRPr lang="en-US"/>
          </a:p>
        </p:txBody>
      </p:sp>
    </p:spTree>
    <p:extLst>
      <p:ext uri="{BB962C8B-B14F-4D97-AF65-F5344CB8AC3E}">
        <p14:creationId xmlns:p14="http://schemas.microsoft.com/office/powerpoint/2010/main" val="37331928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hyperlink" Target="http://www.nhc.noaa.gov/aboutsshws.php" TargetMode="External"/><Relationship Id="rId2" Type="http://schemas.openxmlformats.org/officeDocument/2006/relationships/hyperlink" Target="http://www.hurricane-facts.com/Interesting-Hurricane-Facts.php" TargetMode="External"/><Relationship Id="rId1" Type="http://schemas.openxmlformats.org/officeDocument/2006/relationships/slideLayout" Target="../slideLayouts/slideLayout2.xml"/><Relationship Id="rId6" Type="http://schemas.openxmlformats.org/officeDocument/2006/relationships/hyperlink" Target="http://www.space.com/12727-amazing-hurricane-photos-space.html" TargetMode="External"/><Relationship Id="rId5" Type="http://schemas.openxmlformats.org/officeDocument/2006/relationships/hyperlink" Target="http://en.wikipedia.org/wiki/Hurricane_Camille" TargetMode="External"/><Relationship Id="rId4" Type="http://schemas.openxmlformats.org/officeDocument/2006/relationships/hyperlink" Target="http://www.accuweather.com/en/weather-blogs/HurricaneFacts/when-and-where-do-hurricanes-o/31028" TargetMode="External"/></Relationships>
</file>

<file path=ppt/slides/_rels/slide2.xml.rels><?xml version="1.0" encoding="UTF-8" standalone="yes"?>
<Relationships xmlns="http://schemas.openxmlformats.org/package/2006/relationships"><Relationship Id="rId2" Type="http://schemas.openxmlformats.org/officeDocument/2006/relationships/hyperlink" Target="http://en.wikipedia.org/wiki/Hurricane_Camille" TargetMode="Externa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www.accuweather.com/en/weather-blogs/HurricaneFacts/when-and-where-do-hurricanes-o/31028"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3" Type="http://schemas.openxmlformats.org/officeDocument/2006/relationships/hyperlink" Target="http://www.accuweather.com/en/weather-blogs/HurricaneFacts/when-and-where-do-hurricanes-o/31028" TargetMode="External"/><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png"/></Relationships>
</file>

<file path=ppt/slides/_rels/slide5.xml.rels><?xml version="1.0" encoding="UTF-8" standalone="yes"?>
<Relationships xmlns="http://schemas.openxmlformats.org/package/2006/relationships"><Relationship Id="rId2" Type="http://schemas.openxmlformats.org/officeDocument/2006/relationships/hyperlink" Target="http://www.nhc.noaa.gov/aboutsshws.php" TargetMode="Externa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hyperlink" Target="http://www.hurricane-facts.com/Interesting-Hurricane-Facts.php" TargetMode="Externa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2.jp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en-US" dirty="0" smtClean="0"/>
              <a:t>Hurricanes</a:t>
            </a:r>
            <a:endParaRPr lang="en-US" dirty="0"/>
          </a:p>
        </p:txBody>
      </p:sp>
      <p:sp>
        <p:nvSpPr>
          <p:cNvPr id="3" name="Subtitle 2"/>
          <p:cNvSpPr>
            <a:spLocks noGrp="1"/>
          </p:cNvSpPr>
          <p:nvPr>
            <p:ph type="subTitle" idx="1"/>
          </p:nvPr>
        </p:nvSpPr>
        <p:spPr/>
        <p:txBody>
          <a:bodyPr>
            <a:normAutofit fontScale="92500" lnSpcReduction="20000"/>
          </a:bodyPr>
          <a:lstStyle/>
          <a:p>
            <a:r>
              <a:rPr lang="en-US" dirty="0" smtClean="0"/>
              <a:t>How mother nature proves she’s the boss!</a:t>
            </a:r>
          </a:p>
          <a:p>
            <a:endParaRPr lang="en-US" dirty="0"/>
          </a:p>
          <a:p>
            <a:r>
              <a:rPr lang="en-US" dirty="0" smtClean="0"/>
              <a:t>Caleb demery</a:t>
            </a:r>
            <a:endParaRPr lang="en-US" dirty="0"/>
          </a:p>
        </p:txBody>
      </p:sp>
    </p:spTree>
    <p:extLst>
      <p:ext uri="{BB962C8B-B14F-4D97-AF65-F5344CB8AC3E}">
        <p14:creationId xmlns:p14="http://schemas.microsoft.com/office/powerpoint/2010/main" val="2407406587"/>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credits</a:t>
            </a:r>
            <a:endParaRPr lang="en-US" dirty="0"/>
          </a:p>
        </p:txBody>
      </p:sp>
      <p:sp>
        <p:nvSpPr>
          <p:cNvPr id="3" name="Content Placeholder 2"/>
          <p:cNvSpPr>
            <a:spLocks noGrp="1"/>
          </p:cNvSpPr>
          <p:nvPr>
            <p:ph idx="1"/>
          </p:nvPr>
        </p:nvSpPr>
        <p:spPr/>
        <p:txBody>
          <a:bodyPr>
            <a:normAutofit/>
          </a:bodyPr>
          <a:lstStyle/>
          <a:p>
            <a:r>
              <a:rPr lang="en-US" sz="2200" dirty="0"/>
              <a:t>Hurricane-facts.com </a:t>
            </a:r>
            <a:r>
              <a:rPr lang="en-US" sz="2200" dirty="0">
                <a:hlinkClick r:id="rId2"/>
              </a:rPr>
              <a:t>http://www.hurricane-facts.com/Interesting-Hurricane-Facts.php</a:t>
            </a:r>
            <a:r>
              <a:rPr lang="en-US" sz="2200" dirty="0"/>
              <a:t> , </a:t>
            </a:r>
            <a:r>
              <a:rPr lang="en-US" sz="2200" dirty="0" smtClean="0"/>
              <a:t>2010</a:t>
            </a:r>
          </a:p>
          <a:p>
            <a:r>
              <a:rPr lang="en-US" sz="2200" dirty="0"/>
              <a:t>Noaa.gov </a:t>
            </a:r>
            <a:r>
              <a:rPr lang="en-US" sz="2200" dirty="0">
                <a:hlinkClick r:id="rId3"/>
              </a:rPr>
              <a:t>http://www.nhc.noaa.gov/aboutsshws.php</a:t>
            </a:r>
            <a:r>
              <a:rPr lang="en-US" sz="2200" dirty="0"/>
              <a:t> ,  august 31, 2012</a:t>
            </a:r>
          </a:p>
          <a:p>
            <a:r>
              <a:rPr lang="en-US" sz="2200" dirty="0"/>
              <a:t>Accuweather.com </a:t>
            </a:r>
            <a:r>
              <a:rPr lang="en-US" sz="2200" dirty="0">
                <a:hlinkClick r:id="rId4"/>
              </a:rPr>
              <a:t>http://www.accuweather.com/en/weather-blogs/HurricaneFacts/when-and-where-do-hurricanes-o/31028</a:t>
            </a:r>
            <a:r>
              <a:rPr lang="en-US" sz="2200" dirty="0"/>
              <a:t> 2013</a:t>
            </a:r>
          </a:p>
          <a:p>
            <a:r>
              <a:rPr lang="en-US" sz="2200" dirty="0"/>
              <a:t>Wikipedia.org </a:t>
            </a:r>
            <a:r>
              <a:rPr lang="en-US" sz="2200" dirty="0">
                <a:hlinkClick r:id="rId5"/>
              </a:rPr>
              <a:t>http://en.wikipedia.org/wiki/Hurricane_Camille</a:t>
            </a:r>
            <a:r>
              <a:rPr lang="en-US" sz="2200" dirty="0"/>
              <a:t>, April 25 2013</a:t>
            </a:r>
          </a:p>
          <a:p>
            <a:r>
              <a:rPr lang="en-US" sz="2000" dirty="0" smtClean="0"/>
              <a:t>Space.com </a:t>
            </a:r>
            <a:r>
              <a:rPr lang="en-US" sz="2000" dirty="0">
                <a:hlinkClick r:id="rId6"/>
              </a:rPr>
              <a:t>http://</a:t>
            </a:r>
            <a:r>
              <a:rPr lang="en-US" sz="2000" dirty="0" smtClean="0">
                <a:hlinkClick r:id="rId6"/>
              </a:rPr>
              <a:t>www.space.com/12727-amazing-hurricane-photos-space.html</a:t>
            </a:r>
            <a:r>
              <a:rPr lang="en-US" sz="2000" dirty="0" smtClean="0"/>
              <a:t> , 2013</a:t>
            </a:r>
            <a:endParaRPr lang="en-US" sz="2000" dirty="0"/>
          </a:p>
        </p:txBody>
      </p:sp>
    </p:spTree>
    <p:extLst>
      <p:ext uri="{BB962C8B-B14F-4D97-AF65-F5344CB8AC3E}">
        <p14:creationId xmlns:p14="http://schemas.microsoft.com/office/powerpoint/2010/main" val="1660537059"/>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Hurricanes</a:t>
            </a:r>
            <a:endParaRPr lang="en-US" dirty="0"/>
          </a:p>
        </p:txBody>
      </p:sp>
      <p:sp>
        <p:nvSpPr>
          <p:cNvPr id="3" name="Content Placeholder 2"/>
          <p:cNvSpPr>
            <a:spLocks noGrp="1"/>
          </p:cNvSpPr>
          <p:nvPr>
            <p:ph idx="1"/>
          </p:nvPr>
        </p:nvSpPr>
        <p:spPr/>
        <p:txBody>
          <a:bodyPr>
            <a:normAutofit fontScale="92500" lnSpcReduction="10000"/>
          </a:bodyPr>
          <a:lstStyle/>
          <a:p>
            <a:r>
              <a:rPr lang="en-US" dirty="0" smtClean="0"/>
              <a:t>Tropical thunderstorms or “hurricanes” are huge storms that can reach hundreds of miles in diameter and has a turning pattern to it. They have winds of up to 190 miles per hour! In the center of a hurricane is the eye. The eye is where there is the least amount of storms of a hurricane, but it can still have winds of 70 miles per hour.</a:t>
            </a:r>
          </a:p>
          <a:p>
            <a:endParaRPr lang="en-US" dirty="0"/>
          </a:p>
          <a:p>
            <a:r>
              <a:rPr lang="en-US" sz="2000" dirty="0" smtClean="0"/>
              <a:t>Wikipedia.org </a:t>
            </a:r>
            <a:r>
              <a:rPr lang="en-US" sz="2000" dirty="0">
                <a:hlinkClick r:id="rId2"/>
              </a:rPr>
              <a:t>http://</a:t>
            </a:r>
            <a:r>
              <a:rPr lang="en-US" sz="2000" dirty="0" smtClean="0">
                <a:hlinkClick r:id="rId2"/>
              </a:rPr>
              <a:t>en.wikipedia.org/wiki/Hurricane_Camille</a:t>
            </a:r>
            <a:r>
              <a:rPr lang="en-US" sz="2000" dirty="0" smtClean="0"/>
              <a:t>, April 25 2013</a:t>
            </a:r>
            <a:endParaRPr lang="en-US" sz="2000" dirty="0"/>
          </a:p>
        </p:txBody>
      </p:sp>
    </p:spTree>
    <p:extLst>
      <p:ext uri="{BB962C8B-B14F-4D97-AF65-F5344CB8AC3E}">
        <p14:creationId xmlns:p14="http://schemas.microsoft.com/office/powerpoint/2010/main" val="341430457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The conditions for creating a hurricane</a:t>
            </a:r>
            <a:endParaRPr lang="en-US" dirty="0"/>
          </a:p>
        </p:txBody>
      </p:sp>
      <p:sp>
        <p:nvSpPr>
          <p:cNvPr id="3" name="Content Placeholder 2"/>
          <p:cNvSpPr>
            <a:spLocks noGrp="1"/>
          </p:cNvSpPr>
          <p:nvPr>
            <p:ph idx="1"/>
          </p:nvPr>
        </p:nvSpPr>
        <p:spPr/>
        <p:txBody>
          <a:bodyPr>
            <a:normAutofit fontScale="77500" lnSpcReduction="20000"/>
          </a:bodyPr>
          <a:lstStyle/>
          <a:p>
            <a:r>
              <a:rPr lang="en-US" dirty="0" smtClean="0"/>
              <a:t>For a hurricane to occur, it needs to be in the summer or early fall when it is still warm enough to evaporate the water from the ocean. It happens </a:t>
            </a:r>
            <a:r>
              <a:rPr lang="en-US" dirty="0"/>
              <a:t>w</a:t>
            </a:r>
            <a:r>
              <a:rPr lang="en-US" dirty="0" smtClean="0"/>
              <a:t>hen the warm humid air rises from the tropical bay areas and into the cooler air above where it then cools and condenses the water, causing a phenomenon know as “latent heat of condensation.” if there are little wind shears then the heat can build up making low air pressure high in altitude. The low pressure air, that is now higher than the high pressure air, spirals downward towards the high pressure air causing intense winds to spin in circles, and eventually creating giant spiraling thunder storm.</a:t>
            </a:r>
          </a:p>
          <a:p>
            <a:endParaRPr lang="en-US" sz="2000" dirty="0"/>
          </a:p>
          <a:p>
            <a:r>
              <a:rPr lang="en-US" sz="2400" dirty="0"/>
              <a:t>Accuweather.com </a:t>
            </a:r>
            <a:r>
              <a:rPr lang="en-US" sz="2400" dirty="0">
                <a:hlinkClick r:id="rId2"/>
              </a:rPr>
              <a:t>http://www.accuweather.com/en/weather-blogs/HurricaneFacts/when-and-where-do-hurricanes-o/31028</a:t>
            </a:r>
            <a:r>
              <a:rPr lang="en-US" sz="2400" dirty="0"/>
              <a:t> 2013</a:t>
            </a:r>
          </a:p>
          <a:p>
            <a:endParaRPr lang="en-US" sz="2400" dirty="0"/>
          </a:p>
        </p:txBody>
      </p:sp>
    </p:spTree>
    <p:extLst>
      <p:ext uri="{BB962C8B-B14F-4D97-AF65-F5344CB8AC3E}">
        <p14:creationId xmlns:p14="http://schemas.microsoft.com/office/powerpoint/2010/main" val="2077596952"/>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en-US" dirty="0" smtClean="0"/>
              <a:t>Where and when a hurricane takes place</a:t>
            </a:r>
            <a:endParaRPr lang="en-US" dirty="0"/>
          </a:p>
        </p:txBody>
      </p:sp>
      <p:sp>
        <p:nvSpPr>
          <p:cNvPr id="3" name="Content Placeholder 2"/>
          <p:cNvSpPr>
            <a:spLocks noGrp="1"/>
          </p:cNvSpPr>
          <p:nvPr>
            <p:ph idx="1"/>
          </p:nvPr>
        </p:nvSpPr>
        <p:spPr/>
        <p:txBody>
          <a:bodyPr>
            <a:normAutofit lnSpcReduction="10000"/>
          </a:bodyPr>
          <a:lstStyle/>
          <a:p>
            <a:r>
              <a:rPr lang="en-US" dirty="0" smtClean="0"/>
              <a:t>A hurricane happens in the summer or early fall when it is still warm enough to evaporate the water in the ocean. This happens near the coasts of tropical areas such as the coast of Africa in the Atlantic ocean.</a:t>
            </a:r>
          </a:p>
          <a:p>
            <a:endParaRPr lang="en-US" dirty="0"/>
          </a:p>
          <a:p>
            <a:endParaRPr lang="en-US" dirty="0" smtClean="0"/>
          </a:p>
          <a:p>
            <a:endParaRPr lang="en-US" dirty="0"/>
          </a:p>
          <a:p>
            <a:r>
              <a:rPr lang="en-US" sz="2000" dirty="0" smtClean="0"/>
              <a:t>Accuweather.com </a:t>
            </a:r>
            <a:r>
              <a:rPr lang="en-US" sz="2000" dirty="0">
                <a:hlinkClick r:id="rId3"/>
              </a:rPr>
              <a:t>http://</a:t>
            </a:r>
            <a:r>
              <a:rPr lang="en-US" sz="2000" dirty="0" smtClean="0">
                <a:hlinkClick r:id="rId3"/>
              </a:rPr>
              <a:t>www.accuweather.com/en/weather-blogs/HurricaneFacts/when-and-where-do-hurricanes-o/31028</a:t>
            </a:r>
            <a:r>
              <a:rPr lang="en-US" sz="2000" dirty="0" smtClean="0"/>
              <a:t> 2013</a:t>
            </a:r>
            <a:endParaRPr lang="en-US" sz="2000" dirty="0"/>
          </a:p>
        </p:txBody>
      </p:sp>
      <p:pic>
        <p:nvPicPr>
          <p:cNvPr id="1026" name="Picture 2"/>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990600" y="3951574"/>
            <a:ext cx="6629400" cy="15716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98328682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damage a hurricane can cause</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For the strength and damage to property of a hurricane to be categorized, we use the Simpson scale . </a:t>
            </a:r>
          </a:p>
          <a:p>
            <a:r>
              <a:rPr lang="en-US" sz="2000" dirty="0" smtClean="0"/>
              <a:t>1- 75mph to 95mph; these hurricanes can do some damage to well framed house</a:t>
            </a:r>
          </a:p>
          <a:p>
            <a:r>
              <a:rPr lang="en-US" sz="2000" dirty="0" smtClean="0"/>
              <a:t>2- 96mph to 110mph; these hurricanes can cause major roof and wall damage to well framed houses</a:t>
            </a:r>
          </a:p>
          <a:p>
            <a:r>
              <a:rPr lang="en-US" sz="2000" dirty="0" smtClean="0"/>
              <a:t>3- 111mph to 129mph; these hurricanes can cause roofs to blow off of well framed houses</a:t>
            </a:r>
          </a:p>
          <a:p>
            <a:r>
              <a:rPr lang="en-US" sz="2000" dirty="0" smtClean="0"/>
              <a:t>4- 130mph to 156mph; these hurricanes can cause roof and some exterior walls to be destroyed</a:t>
            </a:r>
          </a:p>
          <a:p>
            <a:r>
              <a:rPr lang="en-US" sz="2000" dirty="0" smtClean="0"/>
              <a:t>5- 157mph and up; these hurricanes can cause a large amount of framed houses to be destroyed, trees will be uprooted and power poles will fall. Area will be uninhabitable for weeks or even months.</a:t>
            </a:r>
          </a:p>
          <a:p>
            <a:endParaRPr lang="en-US" sz="2000" dirty="0"/>
          </a:p>
          <a:p>
            <a:r>
              <a:rPr lang="en-US" sz="2000" dirty="0" smtClean="0"/>
              <a:t>Noaa.gov </a:t>
            </a:r>
            <a:r>
              <a:rPr lang="en-US" sz="1800" dirty="0">
                <a:hlinkClick r:id="rId2"/>
              </a:rPr>
              <a:t>http://</a:t>
            </a:r>
            <a:r>
              <a:rPr lang="en-US" sz="1800" dirty="0" smtClean="0">
                <a:hlinkClick r:id="rId2"/>
              </a:rPr>
              <a:t>www.nhc.noaa.gov/aboutsshws.php</a:t>
            </a:r>
            <a:r>
              <a:rPr lang="en-US" sz="1800" dirty="0" smtClean="0"/>
              <a:t> ,  august 31, 2012</a:t>
            </a:r>
            <a:endParaRPr lang="en-US" sz="2000" dirty="0"/>
          </a:p>
        </p:txBody>
      </p:sp>
    </p:spTree>
    <p:extLst>
      <p:ext uri="{BB962C8B-B14F-4D97-AF65-F5344CB8AC3E}">
        <p14:creationId xmlns:p14="http://schemas.microsoft.com/office/powerpoint/2010/main" val="78274913"/>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Hurricane facts</a:t>
            </a:r>
            <a:endParaRPr lang="en-US" dirty="0"/>
          </a:p>
        </p:txBody>
      </p:sp>
      <p:sp>
        <p:nvSpPr>
          <p:cNvPr id="3" name="Content Placeholder 2"/>
          <p:cNvSpPr>
            <a:spLocks noGrp="1"/>
          </p:cNvSpPr>
          <p:nvPr>
            <p:ph idx="1"/>
          </p:nvPr>
        </p:nvSpPr>
        <p:spPr/>
        <p:txBody>
          <a:bodyPr>
            <a:normAutofit fontScale="85000" lnSpcReduction="10000"/>
          </a:bodyPr>
          <a:lstStyle/>
          <a:p>
            <a:r>
              <a:rPr lang="en-US" dirty="0" smtClean="0"/>
              <a:t>The word hurricane come from the tanio native language , </a:t>
            </a:r>
            <a:r>
              <a:rPr lang="en-US" dirty="0" err="1"/>
              <a:t>H</a:t>
            </a:r>
            <a:r>
              <a:rPr lang="en-US" dirty="0" err="1" smtClean="0"/>
              <a:t>urrucan</a:t>
            </a:r>
            <a:r>
              <a:rPr lang="en-US" dirty="0" smtClean="0"/>
              <a:t>, meaning evil spirit of the wind.</a:t>
            </a:r>
          </a:p>
          <a:p>
            <a:r>
              <a:rPr lang="en-US" dirty="0" smtClean="0"/>
              <a:t>An average hurricane can precipitate 6 inches to a foot of rain over an area</a:t>
            </a:r>
          </a:p>
          <a:p>
            <a:r>
              <a:rPr lang="en-US" dirty="0" smtClean="0"/>
              <a:t>(personal </a:t>
            </a:r>
            <a:r>
              <a:rPr lang="en-US" dirty="0" err="1" smtClean="0"/>
              <a:t>fav</a:t>
            </a:r>
            <a:r>
              <a:rPr lang="en-US" dirty="0" smtClean="0"/>
              <a:t>) every second a large hurricane can produced the energy of ten atomic bombs!</a:t>
            </a:r>
          </a:p>
          <a:p>
            <a:r>
              <a:rPr lang="en-US" dirty="0" smtClean="0"/>
              <a:t>there is a hurricane on Jupiter that has been going on for over 300 years. It is known as the big red spot and is larger than earth itself! </a:t>
            </a:r>
          </a:p>
          <a:p>
            <a:r>
              <a:rPr lang="en-US" sz="2000" dirty="0" smtClean="0"/>
              <a:t>Hurricane-facts.com </a:t>
            </a:r>
            <a:r>
              <a:rPr lang="en-US" sz="2400" dirty="0">
                <a:hlinkClick r:id="rId2"/>
              </a:rPr>
              <a:t>http://</a:t>
            </a:r>
            <a:r>
              <a:rPr lang="en-US" sz="2400" dirty="0" smtClean="0">
                <a:hlinkClick r:id="rId2"/>
              </a:rPr>
              <a:t>www.hurricane-facts.com/Interesting-Hurricane-Facts.php</a:t>
            </a:r>
            <a:r>
              <a:rPr lang="en-US" sz="2400" dirty="0" smtClean="0"/>
              <a:t> , 2010</a:t>
            </a:r>
            <a:endParaRPr lang="en-US" sz="2200" dirty="0"/>
          </a:p>
        </p:txBody>
      </p:sp>
    </p:spTree>
    <p:extLst>
      <p:ext uri="{BB962C8B-B14F-4D97-AF65-F5344CB8AC3E}">
        <p14:creationId xmlns:p14="http://schemas.microsoft.com/office/powerpoint/2010/main" val="226689292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Content Placeholder 3"/>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0" y="0"/>
            <a:ext cx="9144000" cy="6858000"/>
          </a:xfrm>
        </p:spPr>
      </p:pic>
    </p:spTree>
    <p:extLst>
      <p:ext uri="{BB962C8B-B14F-4D97-AF65-F5344CB8AC3E}">
        <p14:creationId xmlns:p14="http://schemas.microsoft.com/office/powerpoint/2010/main" val="2401133184"/>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Astronauts Savor View of Hurricane 'Igor the Terrible' and Sister Storm "/>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9144000"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8511"/>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9144000" cy="6858000"/>
          </a:xfrm>
          <a:prstGeom prst="rect">
            <a:avLst/>
          </a:prstGeom>
        </p:spPr>
      </p:pic>
    </p:spTree>
    <p:extLst>
      <p:ext uri="{BB962C8B-B14F-4D97-AF65-F5344CB8AC3E}">
        <p14:creationId xmlns:p14="http://schemas.microsoft.com/office/powerpoint/2010/main" val="2933401664"/>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134</TotalTime>
  <Words>552</Words>
  <Application>Microsoft Office PowerPoint</Application>
  <PresentationFormat>On-screen Show (4:3)</PresentationFormat>
  <Paragraphs>40</Paragraphs>
  <Slides>10</Slides>
  <Notes>1</Notes>
  <HiddenSlides>0</HiddenSlides>
  <MMClips>0</MMClips>
  <ScaleCrop>false</ScaleCrop>
  <HeadingPairs>
    <vt:vector size="4" baseType="variant">
      <vt:variant>
        <vt:lpstr>Theme</vt:lpstr>
      </vt:variant>
      <vt:variant>
        <vt:i4>1</vt:i4>
      </vt:variant>
      <vt:variant>
        <vt:lpstr>Slide Titles</vt:lpstr>
      </vt:variant>
      <vt:variant>
        <vt:i4>10</vt:i4>
      </vt:variant>
    </vt:vector>
  </HeadingPairs>
  <TitlesOfParts>
    <vt:vector size="11" baseType="lpstr">
      <vt:lpstr>Office Theme</vt:lpstr>
      <vt:lpstr>Hurricanes</vt:lpstr>
      <vt:lpstr>Hurricanes</vt:lpstr>
      <vt:lpstr>The conditions for creating a hurricane</vt:lpstr>
      <vt:lpstr>Where and when a hurricane takes place</vt:lpstr>
      <vt:lpstr>damage a hurricane can cause</vt:lpstr>
      <vt:lpstr>Hurricane facts</vt:lpstr>
      <vt:lpstr>PowerPoint Presentation</vt:lpstr>
      <vt:lpstr>PowerPoint Presentation</vt:lpstr>
      <vt:lpstr>PowerPoint Presentation</vt:lpstr>
      <vt:lpstr>credits</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Hurricanes</dc:title>
  <dc:creator>Haywood County Schools</dc:creator>
  <cp:lastModifiedBy>Haywood County Schools</cp:lastModifiedBy>
  <cp:revision>11</cp:revision>
  <dcterms:created xsi:type="dcterms:W3CDTF">2013-05-01T15:17:33Z</dcterms:created>
  <dcterms:modified xsi:type="dcterms:W3CDTF">2013-05-03T15:07:28Z</dcterms:modified>
</cp:coreProperties>
</file>